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28"/>
  </p:notesMasterIdLst>
  <p:handoutMasterIdLst>
    <p:handoutMasterId r:id="rId29"/>
  </p:handoutMasterIdLst>
  <p:sldIdLst>
    <p:sldId id="778" r:id="rId7"/>
    <p:sldId id="783" r:id="rId8"/>
    <p:sldId id="784" r:id="rId9"/>
    <p:sldId id="782" r:id="rId10"/>
    <p:sldId id="785" r:id="rId11"/>
    <p:sldId id="779" r:id="rId12"/>
    <p:sldId id="786" r:id="rId13"/>
    <p:sldId id="787" r:id="rId14"/>
    <p:sldId id="788" r:id="rId15"/>
    <p:sldId id="789" r:id="rId16"/>
    <p:sldId id="790" r:id="rId17"/>
    <p:sldId id="792" r:id="rId18"/>
    <p:sldId id="793" r:id="rId19"/>
    <p:sldId id="791" r:id="rId20"/>
    <p:sldId id="794" r:id="rId21"/>
    <p:sldId id="795" r:id="rId22"/>
    <p:sldId id="796" r:id="rId23"/>
    <p:sldId id="797" r:id="rId24"/>
    <p:sldId id="798" r:id="rId25"/>
    <p:sldId id="808" r:id="rId26"/>
    <p:sldId id="806" r:id="rId2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101" d="100"/>
          <a:sy n="101" d="100"/>
        </p:scale>
        <p:origin x="1290" y="11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127719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a:t>
            </a:r>
            <a:r>
              <a:rPr lang="en-US" sz="4704" dirty="0" err="1"/>
              <a:t>OAuth</a:t>
            </a:r>
            <a:r>
              <a:rPr lang="en-US" sz="4704" dirty="0"/>
              <a:t> in </a:t>
            </a:r>
            <a:r>
              <a:rPr lang="en-US" sz="4704" dirty="0" smtClean="0"/>
              <a:t>Office 365 </a:t>
            </a:r>
            <a:r>
              <a:rPr lang="en-US" sz="4704" dirty="0"/>
              <a:t>Preview</a:t>
            </a:r>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2577</Words>
  <Application>Microsoft Office PowerPoint</Application>
  <PresentationFormat>Custom</PresentationFormat>
  <Paragraphs>193</Paragraphs>
  <Slides>21</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Calibri</vt:lpstr>
      <vt:lpstr>Consolas</vt:lpstr>
      <vt:lpstr>Lucida Console</vt:lpstr>
      <vt:lpstr>Segoe Semibold</vt:lpstr>
      <vt:lpstr>Segoe UI</vt:lpstr>
      <vt:lpstr>Segoe UI Light</vt:lpstr>
      <vt:lpstr>Times New Roman</vt:lpstr>
      <vt:lpstr>Wingdings</vt:lpstr>
      <vt:lpstr>5-30055_Office Template 2012 - 16x9 - White Background</vt:lpstr>
      <vt:lpstr>5-30055_Office Template 2012 - 16x9 - Colored Accent Slides</vt:lpstr>
      <vt:lpstr>2_TEE14 Speaker PPT Template</vt:lpstr>
      <vt:lpstr>Introduction</vt:lpstr>
      <vt:lpstr>Office 365  Device Apps</vt:lpstr>
      <vt:lpstr>Azure AD OAuth in Office 365 Preview</vt:lpstr>
      <vt:lpstr>OAuth Basics and Authentication Flow</vt:lpstr>
      <vt:lpstr>Authentication to Office 365 APIs using Resource Id</vt:lpstr>
      <vt:lpstr>demo</vt:lpstr>
      <vt:lpstr>App Registration &amp; Authentication</vt:lpstr>
      <vt:lpstr>Azure Active Directory (Azure AD)</vt:lpstr>
      <vt:lpstr>Application Registration</vt:lpstr>
      <vt:lpstr>Custom Application Registration</vt:lpstr>
      <vt:lpstr>Application Authentication</vt:lpstr>
      <vt:lpstr>Office 365 Discovery Service</vt:lpstr>
      <vt:lpstr>O365 Discovery Service</vt:lpstr>
      <vt:lpstr>demo</vt:lpstr>
      <vt:lpstr>Office 365 API Libraries</vt:lpstr>
      <vt:lpstr>Office 365 API Libraries</vt:lpstr>
      <vt:lpstr>Troubleshooting</vt:lpstr>
      <vt:lpstr>Troubleshooting Errors in Auth flow</vt:lpstr>
      <vt:lpstr>Troubleshooting Tokens</vt:lpstr>
      <vt:lpstr>Summary</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2015-01-12T17:09:36Z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